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photo-1689840264250-cfa807f148b8" ContentType="image/photo-1689840264250-cfa807f148b8"/>
  <Default Extension="photo-1684453728326-9ca6d6ac4b1b" ContentType="image/photo-1684453728326-9ca6d6ac4b1b"/>
  <Default Extension="photo-1684453728966-1a89831fe240" ContentType="image/photo-1684453728966-1a89831fe240"/>
  <Default Extension="photo-1684453728339-aa45743ab516" ContentType="image/photo-1684453728339-aa45743ab516"/>
  <Default Extension="photo-1679480117053-5548aa9bced4" ContentType="image/photo-1679480117053-5548aa9bced4"/>
  <Default Extension="photo-1635258249008-87e99afb198a" ContentType="image/photo-1635258249008-87e99afb198a"/>
  <Default Extension="photo-1635258248953-d0d6fea663b4" ContentType="image/photo-1635258248953-d0d6fea663b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2-1.photo-1689840264250-cfa807f148b8>
</file>

<file path=ppt/media/image-3-1.photo-1684453728326-9ca6d6ac4b1b>
</file>

<file path=ppt/media/image-4-1.photo-1684453728966-1a89831fe240>
</file>

<file path=ppt/media/image-5-1.photo-1684453728339-aa45743ab516>
</file>

<file path=ppt/media/image-6-1.photo-1679480117053-5548aa9bced4>
</file>

<file path=ppt/media/image-7-1.photo-1635258249008-87e99afb198a>
</file>

<file path=ppt/media/image-8-1.photo-1635258248953-d0d6fea663b4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hoto-1689840264250-cfa807f148b8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hoto-1684453728326-9ca6d6ac4b1b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hoto-1684453728966-1a89831fe240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hoto-1684453728339-aa45743ab516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hoto-1679480117053-5548aa9bced4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hoto-1635258249008-87e99afb198a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hoto-1635258248953-d0d6fea663b4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914400"/>
            <a:ext cx="77724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3366"/>
                </a:solidFill>
              </a:rPr>
              <a:t>History of Kazakhstan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914400" y="2743200"/>
            <a:ext cx="77724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dirty="0">
                <a:solidFill>
                  <a:srgbClr val="333333"/>
                </a:solidFill>
              </a:rPr>
              <a:t>Generated by VisionDeck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200" b="1" dirty="0">
                <a:solidFill>
                  <a:srgbClr val="333333"/>
                </a:solidFill>
              </a:rPr>
              <a:t>Kazakhstan, a vast and diverse country located in Central Asia, holds a rich and fascinating history spanning centuries.</a:t>
            </a:r>
            <a:endParaRPr lang="en-US" sz="3200" dirty="0"/>
          </a:p>
        </p:txBody>
      </p:sp>
      <p:pic>
        <p:nvPicPr>
          <p:cNvPr id="3" name="Image 0" descr="https://images.unsplash.com/photo-1689840264250-cfa807f148b8?crop=entropy&amp;cs=srgb&amp;fm=jpg&amp;ixid=M3w2MjU4Mjl8MHwxfHNlYXJjaHwyfHxIaXN0b3J5JTIwb2YlMjBLYXpha2hzdGFufGVufDB8fHx8MTcyMDEyNDMyM3ww&amp;ixlib=rb-4.0.3&amp;q=85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" y="2286000"/>
            <a:ext cx="54864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73152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2400" dirty="0">
                <a:solidFill>
                  <a:srgbClr val="000000"/>
                </a:solidFill>
              </a:rPr>
              <a:t>The region that encompasses present-day Kazakhstan has been inhabited for millennia. Archaeological evidence points to the presence of ancient civilizations, including the Saka, a nomadic people known for their equestrian skills and metalworking.</a:t>
            </a:r>
            <a:endParaRPr lang="en-US" sz="2400" dirty="0"/>
          </a:p>
        </p:txBody>
      </p:sp>
      <p:pic>
        <p:nvPicPr>
          <p:cNvPr id="3" name="Image 0" descr="https://images.unsplash.com/photo-1684453728326-9ca6d6ac4b1b?crop=entropy&amp;cs=srgb&amp;fm=jpg&amp;ixid=M3w2MjU4Mjl8MHwxfHNlYXJjaHwzfHxIaXN0b3J5JTIwb2YlMjBLYXpha2hzdGFufGVufDB8fHx8MTcyMDEyNDMyM3ww&amp;ixlib=rb-4.0.3&amp;q=85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6400" y="3200400"/>
            <a:ext cx="182880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7315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2400" dirty="0">
                <a:solidFill>
                  <a:srgbClr val="000000"/>
                </a:solidFill>
              </a:rPr>
              <a:t>Kazakhstan played a pivotal role in the Silk Road, a network of trade routes that connected the East and West for centuries. The country's strategic location made it a vital hub for commerce and cultural exchange.</a:t>
            </a:r>
            <a:endParaRPr lang="en-US" sz="2400" dirty="0"/>
          </a:p>
        </p:txBody>
      </p:sp>
      <p:pic>
        <p:nvPicPr>
          <p:cNvPr id="3" name="Image 0" descr="https://images.unsplash.com/photo-1684453728966-1a89831fe240?crop=entropy&amp;cs=srgb&amp;fm=jpg&amp;ixid=M3w2MjU4Mjl8MHwxfHNlYXJjaHw0fHxIaXN0b3J5JTIwb2YlMjBLYXpha2hzdGFufGVufDB8fHx8MTcyMDEyNDMyM3ww&amp;ixlib=rb-4.0.3&amp;q=85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" y="2743200"/>
            <a:ext cx="54864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2400" dirty="0">
                <a:solidFill>
                  <a:srgbClr val="000000"/>
                </a:solidFill>
              </a:rPr>
              <a:t>In the 15th century, the Kazakh Khanate emerged as a powerful nomadic state. This period saw the development of Kazakh culture, language, and traditions.</a:t>
            </a:r>
            <a:endParaRPr lang="en-US" sz="2400" dirty="0"/>
          </a:p>
        </p:txBody>
      </p:sp>
      <p:pic>
        <p:nvPicPr>
          <p:cNvPr id="3" name="Image 0" descr="https://images.unsplash.com/photo-1684453728339-aa45743ab516?crop=entropy&amp;cs=srgb&amp;fm=jpg&amp;ixid=M3w2MjU4Mjl8MHwxfHNlYXJjaHw1fHxIaXN0b3J5JTIwb2YlMjBLYXpha2hzdGFufGVufDB8fHx8MTcyMDEyNDMyM3ww&amp;ixlib=rb-4.0.3&amp;q=85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6400" y="2286000"/>
            <a:ext cx="182880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7315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2400" dirty="0">
                <a:solidFill>
                  <a:srgbClr val="000000"/>
                </a:solidFill>
              </a:rPr>
              <a:t>In the 19th century, the Russian Empire expanded into Central Asia, and Kazakhstan gradually came under its control. This period witnessed significant changes in the country's social and economic structures.</a:t>
            </a:r>
            <a:endParaRPr lang="en-US" sz="2400" dirty="0"/>
          </a:p>
        </p:txBody>
      </p:sp>
      <p:pic>
        <p:nvPicPr>
          <p:cNvPr id="3" name="Image 0" descr="https://images.unsplash.com/photo-1679480117053-5548aa9bced4?crop=entropy&amp;cs=srgb&amp;fm=jpg&amp;ixid=M3w2MjU4Mjl8MHwxfHNlYXJjaHw2fHxIaXN0b3J5JTIwb2YlMjBLYXpha2hzdGFufGVufDB8fHx8MTcyMDEyNDMyM3ww&amp;ixlib=rb-4.0.3&amp;q=85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" y="2743200"/>
            <a:ext cx="54864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7315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2400" dirty="0">
                <a:solidFill>
                  <a:srgbClr val="000000"/>
                </a:solidFill>
              </a:rPr>
              <a:t>Following the Russian Revolution, Kazakhstan became part of the Soviet Union. This period was marked by collectivization, industrialization, and the displacement of traditional nomadic lifestyles.</a:t>
            </a:r>
            <a:endParaRPr lang="en-US" sz="2400" dirty="0"/>
          </a:p>
        </p:txBody>
      </p:sp>
      <p:pic>
        <p:nvPicPr>
          <p:cNvPr id="3" name="Image 0" descr="https://images.unsplash.com/photo-1635258249008-87e99afb198a?crop=entropy&amp;cs=srgb&amp;fm=jpg&amp;ixid=M3w2MjU4Mjl8MHwxfHNlYXJjaHw3fHxIaXN0b3J5JTIwb2YlMjBLYXpha2hzdGFufGVufDB8fHx8MTcyMDEyNDMyM3ww&amp;ixlib=rb-4.0.3&amp;q=85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6400" y="2743200"/>
            <a:ext cx="182880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7315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2400" dirty="0">
                <a:solidFill>
                  <a:srgbClr val="000000"/>
                </a:solidFill>
              </a:rPr>
              <a:t>Kazakhstan declared its independence in 1991, marking a new chapter in the country's history. Since then, Kazakhstan has embarked on a path of economic development and political reform.</a:t>
            </a:r>
            <a:endParaRPr lang="en-US" sz="2400" dirty="0"/>
          </a:p>
        </p:txBody>
      </p:sp>
      <p:pic>
        <p:nvPicPr>
          <p:cNvPr id="3" name="Image 0" descr="https://images.unsplash.com/photo-1635258248953-d0d6fea663b4?crop=entropy&amp;cs=srgb&amp;fm=jpg&amp;ixid=M3w2MjU4Mjl8MHwxfHNlYXJjaHw4fHxIaXN0b3J5JTIwb2YlMjBLYXpha2hzdGFufGVufDB8fHx8MTcyMDEyNDMyM3ww&amp;ixlib=rb-4.0.3&amp;q=85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" y="2743200"/>
            <a:ext cx="5486400" cy="2286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2024-07-04T20:19:00Z</dcterms:created>
  <dcterms:modified xsi:type="dcterms:W3CDTF">2024-07-04T20:19:00Z</dcterms:modified>
</cp:coreProperties>
</file>